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324" r:id="rId2"/>
    <p:sldId id="325" r:id="rId3"/>
    <p:sldId id="326" r:id="rId4"/>
    <p:sldId id="260" r:id="rId5"/>
    <p:sldId id="327" r:id="rId6"/>
    <p:sldId id="337" r:id="rId7"/>
    <p:sldId id="277" r:id="rId8"/>
    <p:sldId id="291" r:id="rId9"/>
    <p:sldId id="288" r:id="rId10"/>
    <p:sldId id="281" r:id="rId11"/>
    <p:sldId id="330" r:id="rId12"/>
    <p:sldId id="301" r:id="rId13"/>
    <p:sldId id="336" r:id="rId14"/>
    <p:sldId id="333" r:id="rId15"/>
    <p:sldId id="332" r:id="rId16"/>
    <p:sldId id="331" r:id="rId17"/>
    <p:sldId id="334" r:id="rId18"/>
    <p:sldId id="335" r:id="rId19"/>
    <p:sldId id="286" r:id="rId20"/>
    <p:sldId id="273" r:id="rId21"/>
    <p:sldId id="329" r:id="rId22"/>
    <p:sldId id="297" r:id="rId23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4" autoAdjust="0"/>
    <p:restoredTop sz="85480" autoAdjust="0"/>
  </p:normalViewPr>
  <p:slideViewPr>
    <p:cSldViewPr snapToGrid="0">
      <p:cViewPr varScale="1">
        <p:scale>
          <a:sx n="64" d="100"/>
          <a:sy n="64" d="100"/>
        </p:scale>
        <p:origin x="1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199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36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1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690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510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483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If you’re wondering – how do I find out more?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253010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196571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335338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1874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141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79</a:t>
            </a:r>
            <a:r>
              <a:rPr lang="en-US" b="0" baseline="0" dirty="0"/>
              <a:t> 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How many knew it was born in Belgium? :D</a:t>
            </a:r>
            <a:endParaRPr b="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79</a:t>
            </a:r>
            <a:r>
              <a:rPr lang="en-US" b="0" baseline="0" dirty="0"/>
              <a:t> 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How many knew it was born in Belgium? :D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120896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79</a:t>
            </a:r>
            <a:r>
              <a:rPr lang="en-US" b="0" baseline="0" dirty="0"/>
              <a:t> 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How many knew it was born in Belgium? :D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34485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75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0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1334561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1334560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9" r:id="rId19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 err="1"/>
              <a:t>dbatools</a:t>
            </a:r>
            <a:r>
              <a:rPr lang="en-US" sz="6600" dirty="0"/>
              <a:t> </a:t>
            </a:r>
            <a:r>
              <a:rPr lang="en-US" sz="6600" dirty="0">
                <a:solidFill>
                  <a:srgbClr val="FF0000"/>
                </a:solidFill>
              </a:rPr>
              <a:t>❤</a:t>
            </a:r>
            <a:r>
              <a:rPr lang="en-US" sz="6600" dirty="0"/>
              <a:t> SQL Server</a:t>
            </a:r>
            <a:endParaRPr sz="6600" dirty="0"/>
          </a:p>
        </p:txBody>
      </p:sp>
      <p:sp>
        <p:nvSpPr>
          <p:cNvPr id="4" name="Rectangle 3"/>
          <p:cNvSpPr/>
          <p:nvPr/>
        </p:nvSpPr>
        <p:spPr>
          <a:xfrm>
            <a:off x="4693231" y="5138696"/>
            <a:ext cx="24801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Presented by</a:t>
            </a:r>
          </a:p>
          <a:p>
            <a:pPr algn="ctr"/>
            <a:r>
              <a:rPr lang="en-US" dirty="0"/>
              <a:t>Chrissy LeMaire, MVP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16" y="2331542"/>
            <a:ext cx="2197518" cy="1995292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</p:spTree>
    <p:extLst>
      <p:ext uri="{BB962C8B-B14F-4D97-AF65-F5344CB8AC3E}">
        <p14:creationId xmlns:p14="http://schemas.microsoft.com/office/powerpoint/2010/main" val="314326322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Test-</a:t>
            </a:r>
            <a:r>
              <a:rPr lang="en-US" dirty="0" err="1"/>
              <a:t>DbaLastBackup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5" name="test-la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0268" y="1268155"/>
            <a:ext cx="7808525" cy="43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0478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 err="1"/>
              <a:t>TempDb</a:t>
            </a:r>
            <a:r>
              <a:rPr lang="en-US" dirty="0"/>
              <a:t> Configuration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899" y="1058779"/>
            <a:ext cx="3641343" cy="512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85501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Test-</a:t>
            </a:r>
            <a:r>
              <a:rPr lang="en-US" dirty="0" err="1"/>
              <a:t>DbaTempDbConfiguration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854" y="1132743"/>
            <a:ext cx="8998287" cy="510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18292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Test-</a:t>
            </a:r>
            <a:r>
              <a:rPr lang="en-US" dirty="0" err="1"/>
              <a:t>DbaMaxMemory</a:t>
            </a:r>
            <a:r>
              <a:rPr lang="en-US" dirty="0"/>
              <a:t> | Set-</a:t>
            </a:r>
            <a:r>
              <a:rPr lang="en-US" dirty="0" err="1"/>
              <a:t>DbaMaxMemory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40" y="1716309"/>
            <a:ext cx="10447619" cy="3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35211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Get-</a:t>
            </a:r>
            <a:r>
              <a:rPr lang="en-US" dirty="0" err="1"/>
              <a:t>DbaLastGoodCheckDb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10" y="1237675"/>
            <a:ext cx="10408306" cy="479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1617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Get-</a:t>
            </a:r>
            <a:r>
              <a:rPr lang="en-US" dirty="0" err="1"/>
              <a:t>DbaDiskSpace</a:t>
            </a:r>
            <a:r>
              <a:rPr lang="en-US" dirty="0"/>
              <a:t> – </a:t>
            </a:r>
            <a:r>
              <a:rPr lang="en-US" dirty="0" err="1"/>
              <a:t>BlockSize</a:t>
            </a:r>
            <a:r>
              <a:rPr lang="en-US" dirty="0"/>
              <a:t> &amp; </a:t>
            </a:r>
            <a:r>
              <a:rPr lang="en-US" dirty="0" err="1"/>
              <a:t>IsSqlDisk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079" y="1263801"/>
            <a:ext cx="9554903" cy="477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57803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Get-</a:t>
            </a:r>
            <a:r>
              <a:rPr lang="en-US" dirty="0" err="1"/>
              <a:t>DbaDatabaseFreespace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8" y="2244881"/>
            <a:ext cx="11857143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5494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Test-</a:t>
            </a:r>
            <a:r>
              <a:rPr lang="en-US" dirty="0" err="1"/>
              <a:t>DbaSpn</a:t>
            </a:r>
            <a:r>
              <a:rPr lang="en-US" dirty="0"/>
              <a:t> | Set-</a:t>
            </a:r>
            <a:r>
              <a:rPr lang="en-US" dirty="0" err="1"/>
              <a:t>DbaSpn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74" y="1263801"/>
            <a:ext cx="10418617" cy="47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07758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Find-</a:t>
            </a:r>
            <a:r>
              <a:rPr lang="en-US" dirty="0" err="1"/>
              <a:t>DbaOrphanedFile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67" y="1709329"/>
            <a:ext cx="11439387" cy="288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97112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Reset-</a:t>
            </a:r>
            <a:r>
              <a:rPr lang="en-US" dirty="0" err="1"/>
              <a:t>SqlAdmin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9" name="reset-sqladmin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6953" y="1276543"/>
            <a:ext cx="8705215" cy="489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539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/>
              <a:t>Cloud &amp; </a:t>
            </a:r>
            <a:r>
              <a:rPr lang="en-US" sz="6600" dirty="0" err="1"/>
              <a:t>DataCenter</a:t>
            </a:r>
            <a:r>
              <a:rPr lang="en-US" sz="6600" dirty="0"/>
              <a:t> (PowerShell)</a:t>
            </a:r>
            <a:endParaRPr sz="6600" dirty="0"/>
          </a:p>
        </p:txBody>
      </p:sp>
      <p:sp>
        <p:nvSpPr>
          <p:cNvPr id="4" name="Rectangle 3"/>
          <p:cNvSpPr/>
          <p:nvPr/>
        </p:nvSpPr>
        <p:spPr>
          <a:xfrm>
            <a:off x="5547235" y="531649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2015, 2016</a:t>
            </a:r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29" y="2108619"/>
            <a:ext cx="2799842" cy="279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98644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58" name="Shape 45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SqlMigration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SqlMigration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SqlOrphanUser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1368770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Major Contributors</a:t>
            </a:r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5" name="Rectangle 4"/>
          <p:cNvSpPr/>
          <p:nvPr/>
        </p:nvSpPr>
        <p:spPr>
          <a:xfrm>
            <a:off x="5847370" y="265404"/>
            <a:ext cx="5265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❤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914" y="1138232"/>
            <a:ext cx="5018470" cy="520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07846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Join us! - dbatools.io/slack</a:t>
            </a:r>
            <a:endParaRPr dirty="0"/>
          </a:p>
        </p:txBody>
      </p:sp>
      <p:sp>
        <p:nvSpPr>
          <p:cNvPr id="458" name="Shape 45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11" y="1211549"/>
            <a:ext cx="9773283" cy="48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74400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/>
              <a:t>DBA at NATO Special Ops</a:t>
            </a:r>
            <a:endParaRPr sz="66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pic>
        <p:nvPicPr>
          <p:cNvPr id="1026" name="Picture 2" descr="Image result for nato special op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50" y="2014855"/>
            <a:ext cx="2743200" cy="362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05503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twitter</a:t>
            </a:r>
          </a:p>
        </p:txBody>
      </p:sp>
      <p:sp>
        <p:nvSpPr>
          <p:cNvPr id="4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pic>
        <p:nvPicPr>
          <p:cNvPr id="8" name="Picture 2" descr="Image result for giant twitte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30" y="141827"/>
            <a:ext cx="1114378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24560" y="2672834"/>
            <a:ext cx="196720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@cl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4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</p:spTree>
    <p:extLst>
      <p:ext uri="{BB962C8B-B14F-4D97-AF65-F5344CB8AC3E}">
        <p14:creationId xmlns:p14="http://schemas.microsoft.com/office/powerpoint/2010/main" val="41631700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community </a:t>
            </a:r>
            <a:r>
              <a:rPr lang="en-US" dirty="0">
                <a:solidFill>
                  <a:srgbClr val="FF0000"/>
                </a:solidFill>
              </a:rPr>
              <a:t>❤ </a:t>
            </a:r>
            <a:r>
              <a:rPr lang="en-US" dirty="0"/>
              <a:t>dbatools</a:t>
            </a:r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730" y="1292945"/>
            <a:ext cx="7598556" cy="48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03129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  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4124713" y="1724226"/>
            <a:ext cx="41668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endParaRPr lang="en-US" sz="2400" dirty="0"/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b="1" u="sng" dirty="0"/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800" b="1" u="sng" dirty="0"/>
              <a:t>Other Ways</a:t>
            </a:r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dbatools.io/download</a:t>
            </a:r>
            <a:endParaRPr lang="en-US" sz="2400" b="1" u="sng" dirty="0"/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b="1" u="sng" dirty="0"/>
          </a:p>
        </p:txBody>
      </p:sp>
      <p:sp>
        <p:nvSpPr>
          <p:cNvPr id="6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Install</a:t>
            </a:r>
          </a:p>
        </p:txBody>
      </p:sp>
      <p:pic>
        <p:nvPicPr>
          <p:cNvPr id="8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Support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450574" y="1634839"/>
            <a:ext cx="101866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SQL Server 2000 – </a:t>
            </a:r>
            <a:r>
              <a:rPr lang="en-US" sz="3600" dirty="0" err="1"/>
              <a:t>vNext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Express – Enterprise Edition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Clustered and stand-alone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Windows and SQL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Default and named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Multiple instances on one server</a:t>
            </a:r>
          </a:p>
        </p:txBody>
      </p:sp>
    </p:spTree>
    <p:extLst>
      <p:ext uri="{BB962C8B-B14F-4D97-AF65-F5344CB8AC3E}">
        <p14:creationId xmlns:p14="http://schemas.microsoft.com/office/powerpoint/2010/main" val="34613983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Start-</a:t>
            </a:r>
            <a:r>
              <a:rPr lang="en-US" dirty="0" err="1"/>
              <a:t>SqlMigration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3" name="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7893" y="1092808"/>
            <a:ext cx="9073275" cy="510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001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6313</TotalTime>
  <Words>657</Words>
  <Application>Microsoft Office PowerPoint</Application>
  <PresentationFormat>Custom</PresentationFormat>
  <Paragraphs>96</Paragraphs>
  <Slides>22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Helvetica</vt:lpstr>
      <vt:lpstr>Helvetica Neue</vt:lpstr>
      <vt:lpstr>Segoe UI Light</vt:lpstr>
      <vt:lpstr>Segoe UI Semilight</vt:lpstr>
      <vt:lpstr>Default</vt:lpstr>
      <vt:lpstr>dbatools ❤ SQL Server</vt:lpstr>
      <vt:lpstr>Cloud &amp; DataCenter (PowerShell)</vt:lpstr>
      <vt:lpstr>DBA at NATO Special Ops</vt:lpstr>
      <vt:lpstr>PowerPoint Presentation</vt:lpstr>
      <vt:lpstr>PowerPoint Presentation</vt:lpstr>
      <vt:lpstr>PowerPoint Presentation</vt:lpstr>
      <vt:lpstr>  </vt:lpstr>
      <vt:lpstr>Support</vt:lpstr>
      <vt:lpstr>Start-SqlMigration</vt:lpstr>
      <vt:lpstr>Test-DbaLastBackup</vt:lpstr>
      <vt:lpstr>TempDb Configuration</vt:lpstr>
      <vt:lpstr>Test-DbaTempDbConfiguration</vt:lpstr>
      <vt:lpstr>Test-DbaMaxMemory | Set-DbaMaxMemory</vt:lpstr>
      <vt:lpstr>Get-DbaLastGoodCheckDb</vt:lpstr>
      <vt:lpstr>Get-DbaDiskSpace – BlockSize &amp; IsSqlDisk</vt:lpstr>
      <vt:lpstr>Get-DbaDatabaseFreespace</vt:lpstr>
      <vt:lpstr>Test-DbaSpn | Set-DbaSpn</vt:lpstr>
      <vt:lpstr>Find-DbaOrphanedFile</vt:lpstr>
      <vt:lpstr>Reset-SqlAdmin</vt:lpstr>
      <vt:lpstr>How to Get-Help</vt:lpstr>
      <vt:lpstr>PowerPoint Presentation</vt:lpstr>
      <vt:lpstr>Join us! - dbatools.io/slack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DBA</dc:title>
  <dc:creator>ctrlb</dc:creator>
  <cp:lastModifiedBy>ctrlb</cp:lastModifiedBy>
  <cp:revision>228</cp:revision>
  <dcterms:modified xsi:type="dcterms:W3CDTF">2017-06-13T22:19:19Z</dcterms:modified>
</cp:coreProperties>
</file>